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65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FF5A5-0339-4AF1-9445-989DE20D151B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32168-C8F9-4D79-BD5C-064A4B08A5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498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32168-C8F9-4D79-BD5C-064A4B08A58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141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B80AC8-49A6-417E-BCBD-002C7408F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1D94FF-37CE-43C7-ADCF-7922635AA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DC90D6-0E38-40EF-87D5-AAB4C6C17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C4471C-BFA8-46E1-A679-68C10203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05C3D3-7960-42BC-8DD1-5082D0167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75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3DC51A-D083-40CC-A3B1-B265ADA1D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4EF16D7-F224-42FF-B115-34FAA39F2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BE1B24-B8B8-43FD-BD8D-7563C68F3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5BA5B2-AC9F-4084-8E26-BF6BA35E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7C1711-C85B-4DA5-B9D9-E5F5C60F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47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75C451F-EEAA-47C9-BF80-2DE663B11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AF2011-E364-448F-9332-AEE5CDC3D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31A458-DFF1-4B6A-92F2-196CB2D8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5F2473-A87A-424C-B38E-637429140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145916-8FF3-4939-AEF4-F39605BE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37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74EDC3-B6B7-45AD-B09C-A8CDBC9F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E34996-35B6-4FCB-BB67-4B3047C6D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0FF4A-848F-4048-8202-864B531C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F1F898-A995-4501-9F5C-F96154A1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2D1F27-3FB2-4683-8182-B5448CA9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4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27A7CA-B6B4-4CD5-830D-DE3BC4ABC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CE8315-69ED-439F-9D44-FF2AA38C9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97A491-AFB6-49E3-8FF2-B636155B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84B1C2-9B48-4D7F-BEBE-D9516AD6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01185A-FEBD-43F7-AA3D-6B06B5554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03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0D5E8-3F6F-4D20-AF9C-4246CF99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84A52A-7059-43D3-A46C-E95525A04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1EFFB5-A411-4187-BFA1-6B1C612F5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F8C0C1-5573-4671-A9E8-ACA2F32B5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56BF5B-8E9B-4B4D-99F8-D7341A0BD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33EF51-5B31-4E55-83E1-AE43E8751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10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4ADA4-7875-4098-9E22-F93BF057D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6DA7B5-E761-4E65-99D1-C1DFE7487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652C67-0CDC-4F26-960E-B36BCC57D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F4B631-FC71-471D-AB1C-5ECB9F45A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187A1E-1BEB-456A-ABBF-517FEAF8F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8BED026-0EFA-4768-996A-27924EDBE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7E8D81-A6C1-49DE-9BDF-97D89E15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701ED0-DD08-4BCA-9151-95F74BBC8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14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AA382-DB63-4127-AA11-BF3934481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39BB6F-2380-4F6D-96DA-813C81F24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D8031A-7366-4FB1-9017-9BE45B08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9F58FD-E7C8-4563-8EE5-3906A328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79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245D4B7-FC72-4431-9501-3F27184D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4AF3BB-0992-417B-89F6-0AF95E681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5801C7C-59F7-4DF4-9C61-609CBE73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44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675F9A-7C57-4463-B4D4-BCBB055A8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279895-7557-4231-88C5-DD7A04FAC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BA428B-CC85-49E1-BFC2-D6CBDF054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98272A-0149-4A18-9636-44FB8E7D6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FE0192-2588-4295-8E24-D16D112E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ECD67F-885A-4F8A-B009-5D7A2ED5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8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587EA-68F4-43D4-83B5-E0C617CBC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509AF5-41EA-42DE-9E70-1845E10E2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F897A4-B1EA-45D3-AFAA-20EDECCA7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F90B51-19B7-4965-AB05-B463CFE9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1C9F38-809A-4F44-B87E-BC390DAD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14A674-41B5-4416-A1F7-83C70387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13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8E257F-3D97-4475-9389-32AE1F878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5B6530-8787-4417-AD92-B619F67E9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D02F16-7002-427D-A0C7-81BE7548A9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940533-045E-46E1-9F3C-4790D16FA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A32800-E9AF-4883-B9E8-5EA54D9DE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19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2">
                <a:lumMod val="40000"/>
                <a:lumOff val="60000"/>
              </a:schemeClr>
            </a:gs>
            <a:gs pos="83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58108" y="314264"/>
            <a:ext cx="1168906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4 – Niveau 2B (problème 1 jour 3)</a:t>
            </a:r>
          </a:p>
          <a:p>
            <a:endParaRPr lang="fr-FR" sz="3200" dirty="0"/>
          </a:p>
          <a:p>
            <a:r>
              <a:rPr lang="fr-FR" sz="3200" b="1" u="sng" dirty="0"/>
              <a:t>Les feutres </a:t>
            </a:r>
            <a:endParaRPr lang="fr-FR" sz="3200" u="sng" dirty="0"/>
          </a:p>
          <a:p>
            <a:r>
              <a:rPr lang="fr-FR" sz="3200" dirty="0"/>
              <a:t>Voici la réserve de feutres</a:t>
            </a:r>
          </a:p>
          <a:p>
            <a:r>
              <a:rPr lang="fr-FR" sz="3200" dirty="0"/>
              <a:t>pour les CE1.</a:t>
            </a:r>
          </a:p>
          <a:p>
            <a:endParaRPr lang="fr-FR" sz="3200" dirty="0"/>
          </a:p>
          <a:p>
            <a:endParaRPr lang="fr-FR" sz="3200" dirty="0"/>
          </a:p>
          <a:p>
            <a:endParaRPr lang="fr-FR" sz="3200" dirty="0"/>
          </a:p>
          <a:p>
            <a:endParaRPr lang="fr-FR" sz="3200" dirty="0"/>
          </a:p>
          <a:p>
            <a:r>
              <a:rPr lang="fr-FR" sz="3200" dirty="0"/>
              <a:t>La réserve des CE2 en compte 38 de plus. </a:t>
            </a:r>
          </a:p>
          <a:p>
            <a:r>
              <a:rPr lang="fr-FR" sz="3200" dirty="0"/>
              <a:t>Combien y-a-t-il de feutres dans la réserve de toute la classe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9388266D-84ED-40DF-9552-FB87273172B7}"/>
              </a:ext>
            </a:extLst>
          </p:cNvPr>
          <p:cNvGrpSpPr/>
          <p:nvPr/>
        </p:nvGrpSpPr>
        <p:grpSpPr>
          <a:xfrm>
            <a:off x="4972646" y="1651518"/>
            <a:ext cx="6330721" cy="3424451"/>
            <a:chOff x="4524777" y="2994338"/>
            <a:chExt cx="3142445" cy="1727068"/>
          </a:xfrm>
        </p:grpSpPr>
        <p:pic>
          <p:nvPicPr>
            <p:cNvPr id="2" name="Image 1">
              <a:extLst>
                <a:ext uri="{FF2B5EF4-FFF2-40B4-BE49-F238E27FC236}">
                  <a16:creationId xmlns:a16="http://schemas.microsoft.com/office/drawing/2014/main" id="{E854F21C-78BA-45DE-8E4D-11285B32B60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24777" y="2994338"/>
              <a:ext cx="3142445" cy="869324"/>
            </a:xfrm>
            <a:prstGeom prst="rect">
              <a:avLst/>
            </a:prstGeom>
          </p:spPr>
        </p:pic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E3048E0F-92E4-43C2-A77D-A52778B335D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24777" y="3852082"/>
              <a:ext cx="3142445" cy="86932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40000"/>
                <a:lumOff val="60000"/>
              </a:schemeClr>
            </a:gs>
            <a:gs pos="83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720C270-CC17-4343-AB03-2EF9E8C89D1C}"/>
              </a:ext>
            </a:extLst>
          </p:cNvPr>
          <p:cNvSpPr txBox="1"/>
          <p:nvPr/>
        </p:nvSpPr>
        <p:spPr>
          <a:xfrm>
            <a:off x="457200" y="409676"/>
            <a:ext cx="1132736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4 – Niveau 2B (problème 2 jour 3)</a:t>
            </a:r>
          </a:p>
          <a:p>
            <a:endParaRPr lang="fr-FR" sz="3200" dirty="0"/>
          </a:p>
          <a:p>
            <a:r>
              <a:rPr lang="fr-FR" sz="3200" b="1" u="sng" dirty="0"/>
              <a:t>Le partage des cubes </a:t>
            </a:r>
            <a:endParaRPr lang="fr-FR" sz="3200" u="sng" dirty="0"/>
          </a:p>
          <a:p>
            <a:r>
              <a:rPr lang="fr-FR" sz="3200" dirty="0"/>
              <a:t>Voici le sac de cubes de Jules.</a:t>
            </a:r>
          </a:p>
          <a:p>
            <a:endParaRPr lang="fr-FR" sz="3200" dirty="0"/>
          </a:p>
          <a:p>
            <a:endParaRPr lang="fr-FR" sz="3200" dirty="0"/>
          </a:p>
          <a:p>
            <a:endParaRPr lang="fr-FR" sz="3200" dirty="0"/>
          </a:p>
          <a:p>
            <a:endParaRPr lang="fr-FR" sz="3200" dirty="0"/>
          </a:p>
          <a:p>
            <a:endParaRPr lang="fr-FR" sz="3200" dirty="0"/>
          </a:p>
          <a:p>
            <a:r>
              <a:rPr lang="fr-FR" sz="3200" dirty="0"/>
              <a:t>Anna a cinq fois moins de cubes dans son sac.</a:t>
            </a:r>
          </a:p>
          <a:p>
            <a:r>
              <a:rPr lang="fr-FR" sz="3200" dirty="0"/>
              <a:t>Combien de cubes a-t-elle ?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ECB8F51E-C64C-4CA4-93D3-957FA8EDB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7177" y="1537182"/>
            <a:ext cx="3503043" cy="3675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164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30194" y="315028"/>
            <a:ext cx="1153160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4 – Niveau 2B</a:t>
            </a:r>
          </a:p>
          <a:p>
            <a:pPr algn="ctr"/>
            <a:endParaRPr lang="fr-FR" sz="4800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b="1" i="1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r>
              <a:rPr lang="fr-FR" sz="2800" u="sng" dirty="0"/>
              <a:t>Bonus n°2 :</a:t>
            </a:r>
            <a:r>
              <a:rPr lang="fr-FR" sz="2800" dirty="0"/>
              <a:t> production d’énoncé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F3E672C5-4C86-4468-95D7-0AD4BDE74B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5940" y="1447800"/>
            <a:ext cx="4180114" cy="4372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1823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120</Words>
  <Application>Microsoft Office PowerPoint</Application>
  <PresentationFormat>Grand écran</PresentationFormat>
  <Paragraphs>41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28</cp:revision>
  <dcterms:created xsi:type="dcterms:W3CDTF">2024-01-15T15:53:14Z</dcterms:created>
  <dcterms:modified xsi:type="dcterms:W3CDTF">2025-05-07T15:02:28Z</dcterms:modified>
</cp:coreProperties>
</file>