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5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FF5A5-0339-4AF1-9445-989DE20D151B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32168-C8F9-4D79-BD5C-064A4B08A5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49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32168-C8F9-4D79-BD5C-064A4B08A58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141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58108" y="314264"/>
            <a:ext cx="1168906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4 – Niveau 2B (problème 1 jour 3)</a:t>
            </a:r>
          </a:p>
          <a:p>
            <a:endParaRPr lang="fr-FR" sz="3200" dirty="0"/>
          </a:p>
          <a:p>
            <a:r>
              <a:rPr lang="fr-FR" sz="3200" b="1" u="sng" dirty="0"/>
              <a:t>Les feutres </a:t>
            </a:r>
            <a:endParaRPr lang="fr-FR" sz="3200" u="sng" dirty="0"/>
          </a:p>
          <a:p>
            <a:r>
              <a:rPr lang="fr-FR" sz="3200" dirty="0"/>
              <a:t>Voici la réserve de feutres</a:t>
            </a:r>
          </a:p>
          <a:p>
            <a:r>
              <a:rPr lang="fr-FR" sz="3200" dirty="0"/>
              <a:t>pour les CE1.</a:t>
            </a:r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  <a:p>
            <a:r>
              <a:rPr lang="fr-FR" sz="3200" dirty="0"/>
              <a:t>La réserve des CE2 en compte 38 de plus. </a:t>
            </a:r>
          </a:p>
          <a:p>
            <a:r>
              <a:rPr lang="fr-FR" sz="3200" dirty="0"/>
              <a:t>Combien y-a-t-il de feutres dans la réserve de toute la classe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9388266D-84ED-40DF-9552-FB87273172B7}"/>
              </a:ext>
            </a:extLst>
          </p:cNvPr>
          <p:cNvGrpSpPr/>
          <p:nvPr/>
        </p:nvGrpSpPr>
        <p:grpSpPr>
          <a:xfrm>
            <a:off x="4972646" y="1651518"/>
            <a:ext cx="6330721" cy="3424451"/>
            <a:chOff x="4524777" y="2994338"/>
            <a:chExt cx="3142445" cy="1727068"/>
          </a:xfrm>
        </p:grpSpPr>
        <p:pic>
          <p:nvPicPr>
            <p:cNvPr id="2" name="Image 1">
              <a:extLst>
                <a:ext uri="{FF2B5EF4-FFF2-40B4-BE49-F238E27FC236}">
                  <a16:creationId xmlns:a16="http://schemas.microsoft.com/office/drawing/2014/main" id="{E854F21C-78BA-45DE-8E4D-11285B32B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24777" y="2994338"/>
              <a:ext cx="3142445" cy="869324"/>
            </a:xfrm>
            <a:prstGeom prst="rect">
              <a:avLst/>
            </a:prstGeom>
          </p:spPr>
        </p:pic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E3048E0F-92E4-43C2-A77D-A52778B335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24777" y="3852082"/>
              <a:ext cx="3142445" cy="8693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457200" y="409676"/>
            <a:ext cx="1132736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4 – Niveau 2B (problème 2 jour 3)</a:t>
            </a:r>
          </a:p>
          <a:p>
            <a:endParaRPr lang="fr-FR" sz="3200" dirty="0"/>
          </a:p>
          <a:p>
            <a:r>
              <a:rPr lang="fr-FR" sz="3200" b="1" u="sng" dirty="0"/>
              <a:t>Le partage des cubes </a:t>
            </a:r>
            <a:endParaRPr lang="fr-FR" sz="3200" u="sng" dirty="0"/>
          </a:p>
          <a:p>
            <a:r>
              <a:rPr lang="fr-FR" sz="3200" dirty="0"/>
              <a:t>Voici le sac de cubes de Jules.</a:t>
            </a:r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  <a:p>
            <a:r>
              <a:rPr lang="fr-FR" sz="3200" dirty="0"/>
              <a:t>Anna a cinq fois moins de cubes dans son sac.</a:t>
            </a:r>
          </a:p>
          <a:p>
            <a:r>
              <a:rPr lang="fr-FR" sz="3200" dirty="0"/>
              <a:t>Combien de cubes a-t-elle ?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CB8F51E-C64C-4CA4-93D3-957FA8EDB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7177" y="1537182"/>
            <a:ext cx="3503043" cy="367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6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30194" y="315028"/>
            <a:ext cx="115316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4 – Niveau 2B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b="1" i="1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3E672C5-4C86-4468-95D7-0AD4BDE74B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5940" y="1447800"/>
            <a:ext cx="4180114" cy="437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1823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120</Words>
  <Application>Microsoft Office PowerPoint</Application>
  <PresentationFormat>Grand écran</PresentationFormat>
  <Paragraphs>41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28</cp:revision>
  <dcterms:created xsi:type="dcterms:W3CDTF">2024-01-15T15:53:14Z</dcterms:created>
  <dcterms:modified xsi:type="dcterms:W3CDTF">2025-05-07T15:02:28Z</dcterms:modified>
</cp:coreProperties>
</file>